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2" r:id="rId6"/>
    <p:sldId id="263" r:id="rId7"/>
    <p:sldId id="258" r:id="rId8"/>
    <p:sldId id="259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6113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2499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123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6129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35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0569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408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980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946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86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454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87CFA-91A4-49C9-B197-357E341F9636}" type="datetimeFigureOut">
              <a:rPr lang="en-GB" smtClean="0"/>
              <a:t>11/05/2017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79CFD-8CA1-4DFD-BB41-21D484967F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9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nicef.org/rightsite/files/uncrcchilldfriendlylanguage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700808"/>
            <a:ext cx="7772400" cy="1470025"/>
          </a:xfrm>
        </p:spPr>
        <p:txBody>
          <a:bodyPr>
            <a:noAutofit/>
          </a:bodyPr>
          <a:lstStyle/>
          <a:p>
            <a:r>
              <a:rPr lang="en-GB" sz="10000" dirty="0" smtClean="0"/>
              <a:t>Lesson 6 </a:t>
            </a:r>
            <a:endParaRPr lang="en-GB" sz="10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3284984"/>
            <a:ext cx="6400800" cy="1752600"/>
          </a:xfrm>
        </p:spPr>
        <p:txBody>
          <a:bodyPr>
            <a:normAutofit/>
          </a:bodyPr>
          <a:lstStyle/>
          <a:p>
            <a:r>
              <a:rPr lang="en-GB" sz="5000" dirty="0" smtClean="0">
                <a:solidFill>
                  <a:schemeClr val="tx1"/>
                </a:solidFill>
              </a:rPr>
              <a:t>Do you have a voice?</a:t>
            </a:r>
            <a:endParaRPr lang="en-GB" sz="5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74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229600" cy="1143000"/>
          </a:xfrm>
        </p:spPr>
        <p:txBody>
          <a:bodyPr>
            <a:noAutofit/>
          </a:bodyPr>
          <a:lstStyle/>
          <a:p>
            <a:r>
              <a:rPr lang="en-GB" sz="8000" dirty="0" smtClean="0"/>
              <a:t/>
            </a:r>
            <a:br>
              <a:rPr lang="en-GB" sz="8000" dirty="0" smtClean="0"/>
            </a:br>
            <a:r>
              <a:rPr lang="en-GB" sz="8000" dirty="0"/>
              <a:t/>
            </a:r>
            <a:br>
              <a:rPr lang="en-GB" sz="8000" dirty="0"/>
            </a:br>
            <a:r>
              <a:rPr lang="en-GB" sz="8000" dirty="0" smtClean="0"/>
              <a:t>What </a:t>
            </a:r>
            <a:r>
              <a:rPr lang="en-GB" sz="8000" dirty="0" smtClean="0"/>
              <a:t>are your rights as a child in school or at home?</a:t>
            </a:r>
            <a:endParaRPr lang="en-GB" sz="8000" dirty="0"/>
          </a:p>
        </p:txBody>
      </p:sp>
    </p:spTree>
    <p:extLst>
      <p:ext uri="{BB962C8B-B14F-4D97-AF65-F5344CB8AC3E}">
        <p14:creationId xmlns:p14="http://schemas.microsoft.com/office/powerpoint/2010/main" val="372540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Autofit/>
          </a:bodyPr>
          <a:lstStyle/>
          <a:p>
            <a:r>
              <a:rPr lang="en-GB" sz="10000" dirty="0" smtClean="0"/>
              <a:t>Activity 1</a:t>
            </a:r>
            <a:endParaRPr lang="en-GB" sz="10000" dirty="0"/>
          </a:p>
        </p:txBody>
      </p:sp>
    </p:spTree>
    <p:extLst>
      <p:ext uri="{BB962C8B-B14F-4D97-AF65-F5344CB8AC3E}">
        <p14:creationId xmlns:p14="http://schemas.microsoft.com/office/powerpoint/2010/main" val="21431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1143000"/>
          </a:xfrm>
        </p:spPr>
        <p:txBody>
          <a:bodyPr/>
          <a:lstStyle/>
          <a:p>
            <a:r>
              <a:rPr lang="en-GB" dirty="0" smtClean="0"/>
              <a:t>UN RIGHTS OF THE CHILD POSTER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755576" y="3212976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/>
              <a:t>https://</a:t>
            </a:r>
            <a:r>
              <a:rPr lang="en-GB" b="1" i="1" dirty="0">
                <a:hlinkClick r:id="rId2"/>
              </a:rPr>
              <a:t>www.unicef.org</a:t>
            </a:r>
            <a:r>
              <a:rPr lang="en-GB" i="1" dirty="0">
                <a:hlinkClick r:id="rId2"/>
              </a:rPr>
              <a:t>/rightsite/files/</a:t>
            </a:r>
            <a:r>
              <a:rPr lang="en-GB" b="1" i="1" dirty="0">
                <a:hlinkClick r:id="rId2"/>
              </a:rPr>
              <a:t>uncrc</a:t>
            </a:r>
            <a:r>
              <a:rPr lang="en-GB" i="1" dirty="0">
                <a:hlinkClick r:id="rId2"/>
              </a:rPr>
              <a:t>chilld</a:t>
            </a:r>
            <a:r>
              <a:rPr lang="en-GB" b="1" i="1" dirty="0">
                <a:hlinkClick r:id="rId2"/>
              </a:rPr>
              <a:t>friendly</a:t>
            </a:r>
            <a:r>
              <a:rPr lang="en-GB" i="1" dirty="0">
                <a:hlinkClick r:id="rId2"/>
              </a:rPr>
              <a:t>language.pdf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84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0000" dirty="0" smtClean="0"/>
              <a:t>Activity 2</a:t>
            </a:r>
            <a:endParaRPr lang="en-GB" sz="10000" dirty="0"/>
          </a:p>
        </p:txBody>
      </p:sp>
    </p:spTree>
    <p:extLst>
      <p:ext uri="{BB962C8B-B14F-4D97-AF65-F5344CB8AC3E}">
        <p14:creationId xmlns:p14="http://schemas.microsoft.com/office/powerpoint/2010/main" val="56529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0000" dirty="0" smtClean="0"/>
              <a:t>Activity 3</a:t>
            </a:r>
            <a:endParaRPr lang="en-GB" sz="10000" dirty="0"/>
          </a:p>
        </p:txBody>
      </p:sp>
    </p:spTree>
    <p:extLst>
      <p:ext uri="{BB962C8B-B14F-4D97-AF65-F5344CB8AC3E}">
        <p14:creationId xmlns:p14="http://schemas.microsoft.com/office/powerpoint/2010/main" val="152339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If you felt your Rights were being challenged or disregarded by somebody, or you felt you were in a difficult situation, what would you do?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949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Remember you can speak to……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Your teachers and school staff</a:t>
            </a:r>
          </a:p>
          <a:p>
            <a:r>
              <a:rPr lang="en-GB" dirty="0" smtClean="0"/>
              <a:t>A trusted family member</a:t>
            </a:r>
          </a:p>
          <a:p>
            <a:r>
              <a:rPr lang="en-GB" dirty="0" smtClean="0"/>
              <a:t>Children’s </a:t>
            </a:r>
            <a:r>
              <a:rPr lang="en-GB" dirty="0" smtClean="0"/>
              <a:t>Commissioner </a:t>
            </a:r>
            <a:r>
              <a:rPr lang="en-GB" dirty="0" smtClean="0"/>
              <a:t>of Wales</a:t>
            </a:r>
          </a:p>
          <a:p>
            <a:r>
              <a:rPr lang="en-GB" dirty="0" smtClean="0"/>
              <a:t>NSPCC</a:t>
            </a:r>
          </a:p>
          <a:p>
            <a:r>
              <a:rPr lang="en-GB" dirty="0" err="1" smtClean="0"/>
              <a:t>Childline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5503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73</Words>
  <Application>Microsoft Office PowerPoint</Application>
  <PresentationFormat>On-screen Show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Lesson 6 </vt:lpstr>
      <vt:lpstr>  What are your rights as a child in school or at home?</vt:lpstr>
      <vt:lpstr>Activity 1</vt:lpstr>
      <vt:lpstr>UN RIGHTS OF THE CHILD POSTER</vt:lpstr>
      <vt:lpstr>Activity 2</vt:lpstr>
      <vt:lpstr>Activity 3</vt:lpstr>
      <vt:lpstr>If you felt your Rights were being challenged or disregarded by somebody, or you felt you were in a difficult situation, what would you do? </vt:lpstr>
      <vt:lpstr>Remember you can speak to……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6</dc:title>
  <dc:creator>Rachel Williams</dc:creator>
  <cp:lastModifiedBy>Follow on </cp:lastModifiedBy>
  <cp:revision>6</cp:revision>
  <dcterms:created xsi:type="dcterms:W3CDTF">2017-05-09T10:51:41Z</dcterms:created>
  <dcterms:modified xsi:type="dcterms:W3CDTF">2017-05-11T15:01:02Z</dcterms:modified>
</cp:coreProperties>
</file>